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71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2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12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79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6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60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66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8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B36-72CD-47EA-B6C5-F59056C6AD73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1FFA-335B-4ED0-B560-CB7E9867A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18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Layout de Interiores </a:t>
            </a:r>
            <a:br>
              <a:rPr lang="pt-BR" dirty="0" smtClean="0"/>
            </a:br>
            <a:r>
              <a:rPr lang="pt-BR" dirty="0" smtClean="0"/>
              <a:t>Ambientação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Profa. Gisele Carvalho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isele_NB\Desktop\Tóp em Des. Arq. LEG\Layout de interiores - Ambientação\Untitled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215006"/>
            <a:ext cx="8980162" cy="65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isele_NB\Desktop\Tóp em Des. Arq. LEG\Layout de interiores - Ambientação\PRISCILA_1.1_Layo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6" y="2060848"/>
            <a:ext cx="8698442" cy="36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isele_NB\Desktop\Tóp em Des. Arq. LEG\Layout de interiores - Ambientação\apto-tati-e-silvio-a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809" y="-531440"/>
            <a:ext cx="10958369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sele_NB\Desktop\Tóp em Des. Arq. LEG\Layout de interiores - Ambientação\dst_20120403114448GNsby0dfL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226"/>
            <a:ext cx="8208912" cy="59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pt-BR" dirty="0" smtClean="0"/>
              <a:t>Escritórios</a:t>
            </a:r>
            <a:br>
              <a:rPr lang="pt-BR" dirty="0" smtClean="0"/>
            </a:br>
            <a:r>
              <a:rPr lang="pt-BR" dirty="0" smtClean="0"/>
              <a:t>Decorados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2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isele_NB\Desktop\Tóp em Des. Arq. LEG\Layout de interiores - Ambientação\13283026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1956"/>
            <a:ext cx="8139890" cy="58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isele_NB\Desktop\Tóp em Des. Arq. LEG\Layout de interiores - Ambientação\0647201204121412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236973"/>
            <a:ext cx="9865096" cy="62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isele_NB\Desktop\Tóp em Des. Arq. LEG\Layout de interiores - Ambientação\esc pag_modelo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60830"/>
            <a:ext cx="9505056" cy="55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isele_NB\Desktop\Tóp em Des. Arq. LEG\Layout de interiores - Ambientação\escrit_fl02_layout_r02-A2_final-620x6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198"/>
            <a:ext cx="6624736" cy="65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pt-BR" dirty="0" smtClean="0"/>
              <a:t>Apartamentos</a:t>
            </a:r>
            <a:br>
              <a:rPr lang="pt-BR" dirty="0" smtClean="0"/>
            </a:br>
            <a:r>
              <a:rPr lang="pt-BR" dirty="0" smtClean="0"/>
              <a:t>Decorados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43" name="Picture 19" descr="C:\Users\Gisele_NB\Desktop\Tóp em Des. Arq. LEG\Layout de interiores - Ambientação\Apto plta colorida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90" y="-2446696"/>
            <a:ext cx="7032733" cy="115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isele_NB\Desktop\Tóp em Des. Arq. LEG\Layout de interiores - Ambientação\Apto plta colorida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3778" y="-2204329"/>
            <a:ext cx="6813376" cy="112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sele_NB\Desktop\Tóp em Des. Arq. LEG\Layout de interiores - Ambientação\20111111154314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628"/>
            <a:ext cx="5328592" cy="66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sele_NB\Desktop\Tóp em Des. Arq. LEG\Layout de interiores - Ambientação\migre_2_RV-8203_Layout_54m_592xpropo-C3-A7-C3-A3o_RV-8203-T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75" y="321340"/>
            <a:ext cx="9384975" cy="5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isele_NB\Desktop\Tóp em Des. Arq. LEG\Layout de interiores - Ambientação\Monte_Verde_-_Planta_Baixa_Layout_AP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6" cy="66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isele_NB\Desktop\Tóp em Des. Arq. LEG\Layout de interiores - Ambientação\Planta-de-Layou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8" y="549019"/>
            <a:ext cx="9003692" cy="60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isele_NB\Desktop\Tóp em Des. Arq. LEG\Layout de interiores - Ambientação\plantas-apartamentos-pequenos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15"/>
            <a:ext cx="6768752" cy="66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</Words>
  <Application>Microsoft Office PowerPoint</Application>
  <PresentationFormat>Apresentação na tela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Layout de Interiores  Ambientação</vt:lpstr>
      <vt:lpstr>Apartamentos Decorados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Escritórios Decorados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Interiores  Ambientação</dc:title>
  <dc:creator>Gisele_NB</dc:creator>
  <cp:lastModifiedBy>Gisele_NB</cp:lastModifiedBy>
  <cp:revision>5</cp:revision>
  <dcterms:created xsi:type="dcterms:W3CDTF">2015-03-30T14:41:02Z</dcterms:created>
  <dcterms:modified xsi:type="dcterms:W3CDTF">2015-03-30T15:25:40Z</dcterms:modified>
</cp:coreProperties>
</file>