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1" r:id="rId2"/>
    <p:sldId id="269" r:id="rId3"/>
    <p:sldId id="272" r:id="rId4"/>
    <p:sldId id="273" r:id="rId5"/>
    <p:sldId id="274" r:id="rId6"/>
    <p:sldId id="275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E8D44-D9DC-4E68-A33B-C6B50CE06FEE}" type="datetimeFigureOut">
              <a:rPr lang="pt-BR"/>
              <a:t>06/09/2016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12AE8-4718-4689-99F0-2D6990B1E511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912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12AE8-4718-4689-99F0-2D6990B1E511}" type="slidenum">
              <a:rPr lang="pt-BR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3921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12AE8-4718-4689-99F0-2D6990B1E511}" type="slidenum">
              <a:rPr lang="pt-BR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787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12AE8-4718-4689-99F0-2D6990B1E511}" type="slidenum">
              <a:rPr lang="pt-BR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6870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12AE8-4718-4689-99F0-2D6990B1E511}" type="slidenum">
              <a:rPr lang="pt-BR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702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12AE8-4718-4689-99F0-2D6990B1E511}" type="slidenum">
              <a:rPr lang="pt-BR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0158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112AE8-4718-4689-99F0-2D6990B1E511}" type="slidenum">
              <a:rPr lang="pt-BR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0718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7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6410627-7AC3-4E9F-A643-C98AB8605C2E}" type="datetimeFigureOut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10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3358849-3086-4AB4-A72C-58C422C4DE9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A17FA-F6DE-4F1C-BF2C-C491786949BA}" type="datetimeFigureOut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639EF-3070-4412-A475-83DF50C61C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28487-D362-4B06-B24F-B92A4057191B}" type="datetimeFigureOut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0FD78-BC22-4694-B261-C620D43925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BD208-F1A1-4BF4-B0A1-AD4EAA7770A1}" type="datetimeFigureOut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F9984-89AC-439D-9C8E-98E2EAE9091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7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01E4B-1377-4D5C-B941-A801CDA3EB9F}" type="datetimeFigureOut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8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8F71E26-DA5C-4663-B8BB-4760BC59E15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2A1D832-CB77-4EEA-94F7-F8E99B6B9B80}" type="datetimeFigureOut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6" name="Espaço Reservado para Número de Slide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12C8112-3EA3-423F-A086-9732E3A5992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00FC8ED-587E-4A67-8354-50042C9736D0}" type="datetimeFigureOut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8" name="Espaço Reservado para Número de Slid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8B1BB9-8D83-42F0-BF05-1E1C88573E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99B36-01FB-4689-B14D-1147408898E8}" type="datetimeFigureOut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27FE8-6365-41DB-8F64-AC8DA5442E1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FF340-9332-41B1-AD8A-3AFCC332F334}" type="datetimeFigureOut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E2A52F2-529C-494B-BC19-334ED2BE6AB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7646F-9FE1-4E34-8774-6BEC296EF94A}" type="datetimeFigureOut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7BFAB-0CB5-4189-87F4-931D2ECCA2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tângulo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91BD45-AEF5-42C8-B68F-011103FC2393}" type="datetimeFigureOut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10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D055D920-D032-4834-A6B9-32C00B6F53B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1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27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FBCC72-8CEA-4C7D-B085-87217F3EBCD5}" type="datetimeFigureOut">
              <a:rPr lang="en-US"/>
              <a:pPr>
                <a:defRPr/>
              </a:pPr>
              <a:t>9/6/2016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B7BF08-F44C-4B13-A57F-CB203D4FBB0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74" r:id="rId4"/>
    <p:sldLayoutId id="2147483675" r:id="rId5"/>
    <p:sldLayoutId id="2147483669" r:id="rId6"/>
    <p:sldLayoutId id="2147483676" r:id="rId7"/>
    <p:sldLayoutId id="2147483670" r:id="rId8"/>
    <p:sldLayoutId id="2147483677" r:id="rId9"/>
    <p:sldLayoutId id="2147483671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ítulo 1"/>
          <p:cNvSpPr>
            <a:spLocks noGrp="1"/>
          </p:cNvSpPr>
          <p:nvPr>
            <p:ph type="ctrTitle"/>
          </p:nvPr>
        </p:nvSpPr>
        <p:spPr>
          <a:xfrm>
            <a:off x="2362200" y="3124200"/>
            <a:ext cx="6477000" cy="1828800"/>
          </a:xfrm>
        </p:spPr>
        <p:txBody>
          <a:bodyPr/>
          <a:lstStyle/>
          <a:p>
            <a:pPr algn="r" eaLnBrk="1" hangingPunct="1"/>
            <a:r>
              <a:rPr lang="en-US" b="1" cap="none" dirty="0"/>
              <a:t>DESENHO </a:t>
            </a:r>
            <a:r>
              <a:rPr lang="en-US" b="1" cap="none" dirty="0" smtClean="0"/>
              <a:t>TÉCNICO 3</a:t>
            </a:r>
            <a:br>
              <a:rPr lang="en-US" b="1" cap="none" dirty="0" smtClean="0"/>
            </a:br>
            <a:r>
              <a:rPr lang="en-US" b="1" cap="none" dirty="0" smtClean="0"/>
              <a:t>CORTES</a:t>
            </a:r>
            <a:br>
              <a:rPr lang="en-US" b="1" cap="none" dirty="0" smtClean="0"/>
            </a:br>
            <a:r>
              <a:rPr lang="en-US" cap="none" dirty="0" smtClean="0"/>
              <a:t>AULA </a:t>
            </a:r>
            <a:r>
              <a:rPr lang="en-US" cap="none" dirty="0"/>
              <a:t>3</a:t>
            </a:r>
          </a:p>
        </p:txBody>
      </p:sp>
      <p:sp>
        <p:nvSpPr>
          <p:cNvPr id="13314" name="Subtítulo 2"/>
          <p:cNvSpPr>
            <a:spLocks noGrp="1"/>
          </p:cNvSpPr>
          <p:nvPr>
            <p:ph type="subTitle" idx="1"/>
          </p:nvPr>
        </p:nvSpPr>
        <p:spPr>
          <a:xfrm>
            <a:off x="5334000" y="6019800"/>
            <a:ext cx="3505200" cy="685800"/>
          </a:xfrm>
        </p:spPr>
        <p:txBody>
          <a:bodyPr/>
          <a:lstStyle/>
          <a:p>
            <a:pPr algn="r" eaLnBrk="1" hangingPunct="1"/>
            <a:r>
              <a:rPr lang="pt-BR" dirty="0" smtClean="0">
                <a:latin typeface="Calibri" pitchFamily="34" charset="0"/>
              </a:rPr>
              <a:t>Profa. Gisele Carvalho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BR" b="1" smtClean="0"/>
              <a:t>CORTE</a:t>
            </a:r>
          </a:p>
        </p:txBody>
      </p:sp>
      <p:pic>
        <p:nvPicPr>
          <p:cNvPr id="14338" name="Picture 6" descr="cor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209800"/>
            <a:ext cx="6705600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593725" y="1636713"/>
            <a:ext cx="21884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err="1"/>
              <a:t>Arquitutor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/>
          </p:cNvSpPr>
          <p:nvPr/>
        </p:nvSpPr>
        <p:spPr bwMode="auto">
          <a:xfrm>
            <a:off x="3810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sz="4400" b="1">
                <a:solidFill>
                  <a:schemeClr val="tx2"/>
                </a:solidFill>
                <a:latin typeface="Tw Cen MT"/>
              </a:rPr>
              <a:t>CORTE</a:t>
            </a:r>
          </a:p>
        </p:txBody>
      </p:sp>
      <p:sp>
        <p:nvSpPr>
          <p:cNvPr id="15362" name="Text Box 7"/>
          <p:cNvSpPr txBox="1">
            <a:spLocks noChangeArrowheads="1"/>
          </p:cNvSpPr>
          <p:nvPr/>
        </p:nvSpPr>
        <p:spPr bwMode="auto">
          <a:xfrm>
            <a:off x="1295400" y="5562600"/>
            <a:ext cx="74925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Exigência</a:t>
            </a:r>
            <a:r>
              <a:rPr lang="en-US" dirty="0" smtClean="0">
                <a:latin typeface="Calibri" pitchFamily="34" charset="0"/>
              </a:rPr>
              <a:t>: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dirty="0" err="1" smtClean="0">
                <a:latin typeface="Calibri" pitchFamily="34" charset="0"/>
              </a:rPr>
              <a:t>elo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menos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dois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cortes</a:t>
            </a:r>
            <a:r>
              <a:rPr lang="en-US" dirty="0">
                <a:latin typeface="Calibri" pitchFamily="34" charset="0"/>
              </a:rPr>
              <a:t> (</a:t>
            </a:r>
            <a:r>
              <a:rPr lang="en-US" dirty="0" err="1">
                <a:latin typeface="Calibri" pitchFamily="34" charset="0"/>
              </a:rPr>
              <a:t>sendo</a:t>
            </a:r>
            <a:r>
              <a:rPr lang="en-US" dirty="0">
                <a:latin typeface="Calibri" pitchFamily="34" charset="0"/>
              </a:rPr>
              <a:t> um transversal e outro longitudinal).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 err="1">
                <a:latin typeface="Calibri" pitchFamily="34" charset="0"/>
              </a:rPr>
              <a:t>D</a:t>
            </a:r>
            <a:r>
              <a:rPr lang="en-US" dirty="0" err="1" smtClean="0">
                <a:latin typeface="Calibri" pitchFamily="34" charset="0"/>
              </a:rPr>
              <a:t>evem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passar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por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áreas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molhadas</a:t>
            </a:r>
            <a:r>
              <a:rPr lang="en-US" dirty="0">
                <a:latin typeface="Calibri" pitchFamily="34" charset="0"/>
              </a:rPr>
              <a:t> e </a:t>
            </a:r>
            <a:r>
              <a:rPr lang="en-US" dirty="0" err="1">
                <a:latin typeface="Calibri" pitchFamily="34" charset="0"/>
              </a:rPr>
              <a:t>escadas</a:t>
            </a:r>
            <a:r>
              <a:rPr lang="en-US" dirty="0">
                <a:latin typeface="Calibri" pitchFamily="34" charset="0"/>
              </a:rPr>
              <a:t>.</a:t>
            </a:r>
          </a:p>
        </p:txBody>
      </p:sp>
      <p:pic>
        <p:nvPicPr>
          <p:cNvPr id="15363" name="Picture 8" descr="ScannedImage-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2286000"/>
            <a:ext cx="4857750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364" name="Group 21"/>
          <p:cNvGrpSpPr>
            <a:grpSpLocks/>
          </p:cNvGrpSpPr>
          <p:nvPr/>
        </p:nvGrpSpPr>
        <p:grpSpPr bwMode="auto">
          <a:xfrm>
            <a:off x="609600" y="1981200"/>
            <a:ext cx="2765425" cy="3200400"/>
            <a:chOff x="384" y="1248"/>
            <a:chExt cx="1742" cy="2016"/>
          </a:xfrm>
        </p:grpSpPr>
        <p:pic>
          <p:nvPicPr>
            <p:cNvPr id="15366" name="Picture 6" descr="ScannedImage-1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4" y="1488"/>
              <a:ext cx="1742" cy="1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367" name="Group 10"/>
            <p:cNvGrpSpPr>
              <a:grpSpLocks/>
            </p:cNvGrpSpPr>
            <p:nvPr/>
          </p:nvGrpSpPr>
          <p:grpSpPr bwMode="auto">
            <a:xfrm>
              <a:off x="1104" y="1296"/>
              <a:ext cx="0" cy="624"/>
              <a:chOff x="1104" y="1296"/>
              <a:chExt cx="0" cy="624"/>
            </a:xfrm>
          </p:grpSpPr>
          <p:sp>
            <p:nvSpPr>
              <p:cNvPr id="15374" name="Line 6"/>
              <p:cNvSpPr>
                <a:spLocks noChangeShapeType="1"/>
              </p:cNvSpPr>
              <p:nvPr/>
            </p:nvSpPr>
            <p:spPr bwMode="auto">
              <a:xfrm>
                <a:off x="1104" y="1296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5" name="Line 7"/>
              <p:cNvSpPr>
                <a:spLocks noChangeShapeType="1"/>
              </p:cNvSpPr>
              <p:nvPr/>
            </p:nvSpPr>
            <p:spPr bwMode="auto">
              <a:xfrm>
                <a:off x="1104" y="1776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6" name="Line 9"/>
              <p:cNvSpPr>
                <a:spLocks noChangeShapeType="1"/>
              </p:cNvSpPr>
              <p:nvPr/>
            </p:nvSpPr>
            <p:spPr bwMode="auto">
              <a:xfrm>
                <a:off x="1104" y="1872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68" name="Group 18"/>
            <p:cNvGrpSpPr>
              <a:grpSpLocks/>
            </p:cNvGrpSpPr>
            <p:nvPr/>
          </p:nvGrpSpPr>
          <p:grpSpPr bwMode="auto">
            <a:xfrm>
              <a:off x="1104" y="2352"/>
              <a:ext cx="0" cy="624"/>
              <a:chOff x="2304" y="816"/>
              <a:chExt cx="0" cy="624"/>
            </a:xfrm>
          </p:grpSpPr>
          <p:sp>
            <p:nvSpPr>
              <p:cNvPr id="15371" name="Line 15"/>
              <p:cNvSpPr>
                <a:spLocks noChangeShapeType="1"/>
              </p:cNvSpPr>
              <p:nvPr/>
            </p:nvSpPr>
            <p:spPr bwMode="auto">
              <a:xfrm>
                <a:off x="2304" y="1008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2" name="Line 16"/>
              <p:cNvSpPr>
                <a:spLocks noChangeShapeType="1"/>
              </p:cNvSpPr>
              <p:nvPr/>
            </p:nvSpPr>
            <p:spPr bwMode="auto">
              <a:xfrm>
                <a:off x="2304" y="816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3" name="Line 17"/>
              <p:cNvSpPr>
                <a:spLocks noChangeShapeType="1"/>
              </p:cNvSpPr>
              <p:nvPr/>
            </p:nvSpPr>
            <p:spPr bwMode="auto">
              <a:xfrm>
                <a:off x="2304" y="912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69" name="Text Box 19"/>
            <p:cNvSpPr txBox="1">
              <a:spLocks noChangeArrowheads="1"/>
            </p:cNvSpPr>
            <p:nvPr/>
          </p:nvSpPr>
          <p:spPr bwMode="auto">
            <a:xfrm>
              <a:off x="1104" y="1248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15370" name="Text Box 20"/>
            <p:cNvSpPr txBox="1">
              <a:spLocks noChangeArrowheads="1"/>
            </p:cNvSpPr>
            <p:nvPr/>
          </p:nvSpPr>
          <p:spPr bwMode="auto">
            <a:xfrm>
              <a:off x="1152" y="2736"/>
              <a:ext cx="2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</p:grp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2362200" y="1600200"/>
            <a:ext cx="406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AB - Corte transversal – menor dimensão</a:t>
            </a:r>
          </a:p>
          <a:p>
            <a:r>
              <a:rPr lang="en-US">
                <a:latin typeface="Calibri" pitchFamily="34" charset="0"/>
              </a:rPr>
              <a:t>CD – Corte longitudinal – maior dimensão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b="1" smtClean="0"/>
              <a:t>CORTE</a:t>
            </a:r>
          </a:p>
        </p:txBody>
      </p:sp>
      <p:pic>
        <p:nvPicPr>
          <p:cNvPr id="16386" name="Picture 4" descr="ScannedImage-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6200" y="1905000"/>
            <a:ext cx="3678238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6" descr="ScannedImage-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67130" y="-76200"/>
            <a:ext cx="6157870" cy="7054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609600" y="76200"/>
            <a:ext cx="8153400" cy="990600"/>
          </a:xfrm>
        </p:spPr>
        <p:txBody>
          <a:bodyPr/>
          <a:lstStyle/>
          <a:p>
            <a:r>
              <a:rPr lang="en-US" b="1" dirty="0" smtClean="0"/>
              <a:t>CORTE - </a:t>
            </a:r>
            <a:r>
              <a:rPr lang="en-US" b="1" dirty="0" err="1" smtClean="0"/>
              <a:t>elementos</a:t>
            </a:r>
            <a:endParaRPr lang="en-US" b="1" dirty="0" smtClean="0"/>
          </a:p>
        </p:txBody>
      </p:sp>
      <p:pic>
        <p:nvPicPr>
          <p:cNvPr id="17410" name="Picture 5" descr="ScannedImage-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847457"/>
            <a:ext cx="7846738" cy="608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b="1" smtClean="0"/>
              <a:t>CORTES</a:t>
            </a:r>
            <a:r>
              <a:rPr lang="en-US" smtClean="0"/>
              <a:t> 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1000" y="1524000"/>
            <a:ext cx="726513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O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avaliado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cortes</a:t>
            </a:r>
            <a:r>
              <a:rPr lang="en-US" dirty="0"/>
              <a:t>:</a:t>
            </a:r>
          </a:p>
          <a:p>
            <a:endParaRPr lang="en-US" dirty="0"/>
          </a:p>
          <a:p>
            <a:pPr lvl="2"/>
            <a:r>
              <a:rPr lang="en-US" sz="1600" dirty="0" err="1" smtClean="0"/>
              <a:t>Caligrafia</a:t>
            </a:r>
            <a:r>
              <a:rPr lang="en-US" sz="1600" dirty="0" smtClean="0"/>
              <a:t> </a:t>
            </a:r>
            <a:r>
              <a:rPr lang="en-US" sz="1600" dirty="0" err="1" smtClean="0"/>
              <a:t>técnica</a:t>
            </a:r>
            <a:endParaRPr lang="en-US" sz="1600" dirty="0"/>
          </a:p>
          <a:p>
            <a:pPr lvl="2"/>
            <a:r>
              <a:rPr lang="en-US" sz="1600" dirty="0" err="1"/>
              <a:t>Margens</a:t>
            </a:r>
            <a:endParaRPr lang="en-US" sz="1600" dirty="0"/>
          </a:p>
          <a:p>
            <a:pPr lvl="2"/>
            <a:r>
              <a:rPr lang="en-US" sz="1600" dirty="0" err="1" smtClean="0"/>
              <a:t>Carimbo</a:t>
            </a:r>
            <a:endParaRPr lang="en-US" sz="1600" dirty="0"/>
          </a:p>
          <a:p>
            <a:pPr lvl="2"/>
            <a:r>
              <a:rPr lang="en-US" sz="1600" dirty="0" err="1"/>
              <a:t>Diferenciação</a:t>
            </a:r>
            <a:r>
              <a:rPr lang="en-US" sz="1600" dirty="0"/>
              <a:t> do </a:t>
            </a:r>
            <a:r>
              <a:rPr lang="en-US" sz="1600" dirty="0" err="1"/>
              <a:t>traço</a:t>
            </a:r>
            <a:r>
              <a:rPr lang="en-US" sz="1600" dirty="0"/>
              <a:t> (</a:t>
            </a:r>
            <a:r>
              <a:rPr lang="en-US" sz="1600" dirty="0" err="1" smtClean="0"/>
              <a:t>grosso</a:t>
            </a:r>
            <a:r>
              <a:rPr lang="en-US" sz="1600" dirty="0" smtClean="0"/>
              <a:t>, </a:t>
            </a:r>
            <a:r>
              <a:rPr lang="en-US" sz="1600" dirty="0" err="1" smtClean="0"/>
              <a:t>médio</a:t>
            </a:r>
            <a:r>
              <a:rPr lang="en-US" sz="1600" dirty="0" smtClean="0"/>
              <a:t> e </a:t>
            </a:r>
            <a:r>
              <a:rPr lang="en-US" sz="1600" dirty="0" err="1"/>
              <a:t>fino</a:t>
            </a:r>
            <a:r>
              <a:rPr lang="en-US" sz="1600" dirty="0"/>
              <a:t>)</a:t>
            </a:r>
          </a:p>
          <a:p>
            <a:pPr lvl="2"/>
            <a:r>
              <a:rPr lang="en-US" sz="1600" dirty="0" err="1"/>
              <a:t>Janelas</a:t>
            </a:r>
            <a:endParaRPr lang="en-US" sz="1600" dirty="0"/>
          </a:p>
          <a:p>
            <a:pPr lvl="2"/>
            <a:r>
              <a:rPr lang="en-US" sz="1600" dirty="0" err="1"/>
              <a:t>Portas</a:t>
            </a:r>
            <a:endParaRPr lang="en-US" sz="1600" dirty="0"/>
          </a:p>
          <a:p>
            <a:pPr lvl="2"/>
            <a:r>
              <a:rPr lang="en-US" sz="1600" dirty="0" err="1"/>
              <a:t>Inclinação</a:t>
            </a:r>
            <a:r>
              <a:rPr lang="en-US" sz="1600" dirty="0"/>
              <a:t> da </a:t>
            </a:r>
            <a:r>
              <a:rPr lang="en-US" sz="1600" dirty="0" err="1"/>
              <a:t>coberta</a:t>
            </a:r>
            <a:endParaRPr lang="en-US" sz="1600" dirty="0"/>
          </a:p>
          <a:p>
            <a:pPr lvl="2"/>
            <a:r>
              <a:rPr lang="en-US" sz="1600" dirty="0" err="1"/>
              <a:t>Representação</a:t>
            </a:r>
            <a:r>
              <a:rPr lang="en-US" sz="1600" dirty="0"/>
              <a:t> das </a:t>
            </a:r>
            <a:r>
              <a:rPr lang="en-US" sz="1600" dirty="0" err="1"/>
              <a:t>telhas</a:t>
            </a:r>
            <a:r>
              <a:rPr lang="en-US" sz="1600" dirty="0"/>
              <a:t>, </a:t>
            </a:r>
            <a:r>
              <a:rPr lang="en-US" sz="1600" dirty="0" err="1"/>
              <a:t>cumeeira</a:t>
            </a:r>
            <a:r>
              <a:rPr lang="en-US" sz="1600" dirty="0"/>
              <a:t>, </a:t>
            </a:r>
            <a:r>
              <a:rPr lang="en-US" sz="1600" dirty="0" err="1"/>
              <a:t>peças</a:t>
            </a:r>
            <a:r>
              <a:rPr lang="en-US" sz="1600" dirty="0"/>
              <a:t> </a:t>
            </a:r>
            <a:r>
              <a:rPr lang="en-US" sz="1600" dirty="0" err="1"/>
              <a:t>sanitárias</a:t>
            </a:r>
            <a:r>
              <a:rPr lang="en-US" sz="1600" dirty="0"/>
              <a:t> e de </a:t>
            </a:r>
            <a:r>
              <a:rPr lang="en-US" sz="1600" dirty="0" err="1"/>
              <a:t>cozinha</a:t>
            </a:r>
            <a:endParaRPr lang="en-US" sz="1600" dirty="0"/>
          </a:p>
          <a:p>
            <a:pPr lvl="2"/>
            <a:r>
              <a:rPr lang="en-US" sz="1600" dirty="0" err="1"/>
              <a:t>Elementos</a:t>
            </a:r>
            <a:r>
              <a:rPr lang="en-US" sz="1600" dirty="0"/>
              <a:t> </a:t>
            </a:r>
            <a:r>
              <a:rPr lang="en-US" sz="1600" dirty="0" err="1"/>
              <a:t>em</a:t>
            </a:r>
            <a:r>
              <a:rPr lang="en-US" sz="1600" dirty="0"/>
              <a:t> vista</a:t>
            </a:r>
          </a:p>
          <a:p>
            <a:pPr lvl="2"/>
            <a:r>
              <a:rPr lang="en-US" sz="1600" dirty="0" err="1"/>
              <a:t>Escada</a:t>
            </a:r>
            <a:endParaRPr lang="en-US" sz="1600" dirty="0"/>
          </a:p>
          <a:p>
            <a:pPr lvl="2"/>
            <a:r>
              <a:rPr lang="en-US" sz="1600" dirty="0" smtClean="0"/>
              <a:t>Nome </a:t>
            </a:r>
            <a:r>
              <a:rPr lang="en-US" sz="1600" dirty="0"/>
              <a:t>dos </a:t>
            </a:r>
            <a:r>
              <a:rPr lang="en-US" sz="1600" dirty="0" err="1" smtClean="0"/>
              <a:t>ambientes</a:t>
            </a:r>
            <a:r>
              <a:rPr lang="en-US" sz="1600" dirty="0" smtClean="0"/>
              <a:t>, </a:t>
            </a:r>
            <a:r>
              <a:rPr lang="en-US" sz="1600" dirty="0" err="1" smtClean="0"/>
              <a:t>nome</a:t>
            </a:r>
            <a:r>
              <a:rPr lang="en-US" sz="1600" dirty="0" smtClean="0"/>
              <a:t> do </a:t>
            </a:r>
            <a:r>
              <a:rPr lang="en-US" sz="1600" dirty="0" err="1" smtClean="0"/>
              <a:t>corte</a:t>
            </a:r>
            <a:r>
              <a:rPr lang="en-US" sz="1600" dirty="0" smtClean="0"/>
              <a:t> e </a:t>
            </a:r>
            <a:r>
              <a:rPr lang="en-US" sz="1600" dirty="0" err="1" smtClean="0"/>
              <a:t>escala</a:t>
            </a:r>
            <a:endParaRPr lang="en-US" sz="1600" dirty="0"/>
          </a:p>
          <a:p>
            <a:pPr lvl="2"/>
            <a:r>
              <a:rPr lang="en-US" sz="1600" dirty="0" err="1"/>
              <a:t>Hachura</a:t>
            </a:r>
            <a:endParaRPr lang="en-US" sz="1600" dirty="0"/>
          </a:p>
          <a:p>
            <a:pPr lvl="2"/>
            <a:r>
              <a:rPr lang="en-US" sz="1600" dirty="0" err="1"/>
              <a:t>Espessura</a:t>
            </a:r>
            <a:r>
              <a:rPr lang="en-US" sz="1600" dirty="0"/>
              <a:t> da </a:t>
            </a:r>
            <a:r>
              <a:rPr lang="en-US" sz="1600" dirty="0" err="1"/>
              <a:t>laje</a:t>
            </a:r>
            <a:r>
              <a:rPr lang="en-US" sz="1600" dirty="0"/>
              <a:t> </a:t>
            </a:r>
            <a:r>
              <a:rPr lang="en-US" sz="1600" dirty="0" err="1"/>
              <a:t>cortada</a:t>
            </a:r>
            <a:endParaRPr lang="en-US" sz="1600" dirty="0"/>
          </a:p>
          <a:p>
            <a:pPr lvl="2"/>
            <a:r>
              <a:rPr lang="en-US" sz="1600" dirty="0" err="1"/>
              <a:t>Altura</a:t>
            </a:r>
            <a:r>
              <a:rPr lang="en-US" sz="1600" dirty="0"/>
              <a:t> da </a:t>
            </a:r>
            <a:r>
              <a:rPr lang="en-US" sz="1600" dirty="0" err="1"/>
              <a:t>coberta</a:t>
            </a:r>
            <a:r>
              <a:rPr lang="en-US" sz="1600" dirty="0"/>
              <a:t> </a:t>
            </a:r>
            <a:r>
              <a:rPr lang="en-US" sz="1600" dirty="0" err="1"/>
              <a:t>cortada</a:t>
            </a:r>
            <a:endParaRPr lang="en-US" sz="1600" dirty="0"/>
          </a:p>
          <a:p>
            <a:pPr lvl="2"/>
            <a:r>
              <a:rPr lang="en-US" sz="1600" dirty="0" err="1"/>
              <a:t>Linha</a:t>
            </a:r>
            <a:r>
              <a:rPr lang="en-US" sz="1600" dirty="0"/>
              <a:t> de </a:t>
            </a:r>
            <a:r>
              <a:rPr lang="en-US" sz="1600" dirty="0" err="1"/>
              <a:t>encontro</a:t>
            </a:r>
            <a:r>
              <a:rPr lang="en-US" sz="1600" dirty="0"/>
              <a:t> da </a:t>
            </a:r>
            <a:r>
              <a:rPr lang="en-US" sz="1600" dirty="0" err="1"/>
              <a:t>coberta</a:t>
            </a:r>
            <a:r>
              <a:rPr lang="en-US" sz="1600" dirty="0"/>
              <a:t> com a </a:t>
            </a:r>
            <a:r>
              <a:rPr lang="en-US" sz="1600" dirty="0" err="1" smtClean="0"/>
              <a:t>parede</a:t>
            </a:r>
            <a:endParaRPr lang="en-US" sz="1600" dirty="0" smtClean="0"/>
          </a:p>
          <a:p>
            <a:pPr lvl="2"/>
            <a:r>
              <a:rPr lang="en-US" sz="1600" dirty="0" err="1" smtClean="0"/>
              <a:t>Precisão</a:t>
            </a:r>
            <a:r>
              <a:rPr lang="en-US" sz="1600" dirty="0" smtClean="0"/>
              <a:t> no </a:t>
            </a:r>
            <a:r>
              <a:rPr lang="en-US" sz="1600" dirty="0" err="1" smtClean="0"/>
              <a:t>corte</a:t>
            </a:r>
            <a:r>
              <a:rPr lang="en-US" sz="1600" dirty="0" smtClean="0"/>
              <a:t> e </a:t>
            </a:r>
            <a:r>
              <a:rPr lang="en-US" sz="1600" dirty="0" err="1" smtClean="0"/>
              <a:t>em</a:t>
            </a:r>
            <a:r>
              <a:rPr lang="en-US" sz="1600" dirty="0" smtClean="0"/>
              <a:t> </a:t>
            </a:r>
            <a:r>
              <a:rPr lang="en-US" sz="1600" dirty="0" err="1" smtClean="0"/>
              <a:t>relação</a:t>
            </a:r>
            <a:r>
              <a:rPr lang="en-US" sz="1600" dirty="0" smtClean="0"/>
              <a:t> a </a:t>
            </a:r>
            <a:r>
              <a:rPr lang="en-US" sz="1600" dirty="0" err="1" smtClean="0"/>
              <a:t>planta</a:t>
            </a:r>
            <a:r>
              <a:rPr lang="en-US" sz="1600" dirty="0" smtClean="0"/>
              <a:t> </a:t>
            </a:r>
            <a:r>
              <a:rPr lang="en-US" sz="1600" dirty="0" err="1" smtClean="0"/>
              <a:t>baixa</a:t>
            </a:r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diano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379</TotalTime>
  <Words>135</Words>
  <Application>Microsoft Office PowerPoint</Application>
  <PresentationFormat>Apresentação na tela (4:3)</PresentationFormat>
  <Paragraphs>42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Mediano</vt:lpstr>
      <vt:lpstr>DESENHO TÉCNICO 3 CORTES AULA 3</vt:lpstr>
      <vt:lpstr>CORTE</vt:lpstr>
      <vt:lpstr>Apresentação do PowerPoint</vt:lpstr>
      <vt:lpstr>CORTE</vt:lpstr>
      <vt:lpstr>CORTE - elementos</vt:lpstr>
      <vt:lpstr>CORTES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DESENHO TÉCNICO IV</dc:title>
  <dc:creator>Mariana</dc:creator>
  <cp:lastModifiedBy>Gisele_NB</cp:lastModifiedBy>
  <cp:revision>26</cp:revision>
  <dcterms:created xsi:type="dcterms:W3CDTF">2009-08-04T22:54:16Z</dcterms:created>
  <dcterms:modified xsi:type="dcterms:W3CDTF">2016-09-06T18:06:23Z</dcterms:modified>
</cp:coreProperties>
</file>