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8" r:id="rId4"/>
    <p:sldId id="287" r:id="rId5"/>
    <p:sldId id="289" r:id="rId6"/>
    <p:sldId id="290" r:id="rId7"/>
    <p:sldId id="291" r:id="rId8"/>
    <p:sldId id="288" r:id="rId9"/>
    <p:sldId id="259" r:id="rId10"/>
    <p:sldId id="29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77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2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6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62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05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66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1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83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7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939473D-3BEB-488D-A80A-D9AC0CDB2E50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UNIVERSIDADE FEDERAL DE PERNAMBUCO</a:t>
            </a:r>
            <a:br>
              <a:rPr lang="pt-BR" sz="3200" dirty="0" smtClean="0"/>
            </a:br>
            <a:r>
              <a:rPr lang="pt-BR" sz="3200" dirty="0" smtClean="0"/>
              <a:t>CENTRO DE ARTES E COMUNICAÇÃO</a:t>
            </a:r>
            <a:br>
              <a:rPr lang="pt-BR" sz="3200" dirty="0" smtClean="0"/>
            </a:br>
            <a:r>
              <a:rPr lang="pt-BR" sz="3200" dirty="0" smtClean="0"/>
              <a:t>DEPARTAMENTO DE EXPRESSÃO GRÁFICA </a:t>
            </a:r>
            <a:br>
              <a:rPr lang="pt-BR" sz="3200" dirty="0" smtClean="0"/>
            </a:br>
            <a:r>
              <a:rPr lang="pt-BR" sz="3200" dirty="0" smtClean="0"/>
              <a:t>DESENHO TÉCNICO 4A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Professores:</a:t>
            </a:r>
          </a:p>
          <a:p>
            <a:r>
              <a:rPr lang="pt-BR" dirty="0" smtClean="0"/>
              <a:t>Vinicius </a:t>
            </a:r>
            <a:r>
              <a:rPr lang="pt-BR" dirty="0" err="1" smtClean="0"/>
              <a:t>Fulgêncio</a:t>
            </a:r>
            <a:endParaRPr lang="pt-BR" dirty="0" smtClean="0"/>
          </a:p>
          <a:p>
            <a:r>
              <a:rPr lang="pt-BR" dirty="0" err="1" smtClean="0"/>
              <a:t>Jesuíla</a:t>
            </a:r>
            <a:r>
              <a:rPr lang="pt-BR" dirty="0" smtClean="0"/>
              <a:t> Mendes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7" y="523814"/>
            <a:ext cx="3399296" cy="29240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15" y="523814"/>
            <a:ext cx="2958058" cy="29363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735" y="523814"/>
            <a:ext cx="5069378" cy="29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GERAIS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51379"/>
            <a:ext cx="9720071" cy="50496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/>
              <a:t>• Em fachadas/elevações não se deve tentar fazer representações muito detalhadas de esquadrias – o que é função de desenho de detalhamento, em escala adequada – representam-se apenas as linhas compatíveis com a escala, indicando o tipo de esquadria a ser utilizada. 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endParaRPr lang="pt-BR" sz="2400" dirty="0"/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 smtClean="0"/>
              <a:t>• </a:t>
            </a:r>
            <a:r>
              <a:rPr lang="pt-BR" sz="2400" dirty="0"/>
              <a:t>É possível e aconselhável o enriquecimento da elevação/fachada com a utilização de vegetação, calungas, veículos, etc., para dar a noção de escala e aproximar da realidade, desde que não impeçam a visualização de elementos de importância da construção.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18348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gency FB" panose="020B0503020202020204" pitchFamily="34" charset="0"/>
              </a:rPr>
              <a:t>1- </a:t>
            </a:r>
            <a:r>
              <a:rPr lang="pt-BR" dirty="0" err="1" smtClean="0">
                <a:latin typeface="Agency FB" panose="020B0503020202020204" pitchFamily="34" charset="0"/>
              </a:rPr>
              <a:t>FachadaS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5337483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Trata-se das Projeções Ortogonais da casa, entendendo-a como uma peça no Sistema </a:t>
            </a:r>
            <a:r>
              <a:rPr lang="pt-BR" altLang="pt-BR" sz="2000" dirty="0" err="1">
                <a:latin typeface="Agency FB" panose="020B0503020202020204" pitchFamily="34" charset="0"/>
              </a:rPr>
              <a:t>Mongeano</a:t>
            </a:r>
            <a:r>
              <a:rPr lang="pt-BR" altLang="pt-BR" sz="2000" dirty="0">
                <a:latin typeface="Agency FB" panose="020B0503020202020204" pitchFamily="34" charset="0"/>
              </a:rPr>
              <a:t>. </a:t>
            </a:r>
          </a:p>
          <a:p>
            <a:pPr algn="just"/>
            <a:endParaRPr lang="pt-BR" altLang="pt-BR" sz="2000" b="1" dirty="0">
              <a:latin typeface="Agency FB" panose="020B0503020202020204" pitchFamily="34" charset="0"/>
            </a:endParaRP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Pode-se também compreender a fachada como a projeção de um corte vertical no lote onde o edifício está inserido. </a:t>
            </a:r>
          </a:p>
          <a:p>
            <a:pPr algn="just"/>
            <a:endParaRPr lang="pt-BR" altLang="pt-BR" sz="2000" dirty="0">
              <a:latin typeface="Agency FB" panose="020B0503020202020204" pitchFamily="34" charset="0"/>
            </a:endParaRP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Assim como nos demais desenhos a diferenciação de linha é fundamental. Neste caso como todas as linhas estão em vista, usa-se o seguinte método para diferenciá-las: quanto mais próximo o elemento arquitetônico está do observador mais grossa é a linha. Costuma-se usar - do mais próximo par ao mais distante - traço contínuo médio, contínuo fino e contínuo muito fino. 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0634"/>
              </p:ext>
            </p:extLst>
          </p:nvPr>
        </p:nvGraphicFramePr>
        <p:xfrm>
          <a:off x="7371021" y="2241400"/>
          <a:ext cx="2736403" cy="159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m de bitmap" r:id="rId3" imgW="3657143" imgH="2219635" progId="PBrush">
                  <p:embed/>
                </p:oleObj>
              </mc:Choice>
              <mc:Fallback>
                <p:oleObj name="Imagem de bitmap" r:id="rId3" imgW="3657143" imgH="2219635" progId="PBrush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021" y="2241400"/>
                        <a:ext cx="2736403" cy="1595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60132"/>
              </p:ext>
            </p:extLst>
          </p:nvPr>
        </p:nvGraphicFramePr>
        <p:xfrm>
          <a:off x="7299013" y="585216"/>
          <a:ext cx="2808287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m de bitmap" r:id="rId5" imgW="4009524" imgH="2095793" progId="PBrush">
                  <p:embed/>
                </p:oleObj>
              </mc:Choice>
              <mc:Fallback>
                <p:oleObj name="Imagem de bitmap" r:id="rId5" imgW="4009524" imgH="2095793" progId="PBrush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013" y="585216"/>
                        <a:ext cx="2808287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371021" y="4257624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é interessante desenvolver todas a fachadas para estudar a paginação e o jogo dos cheios e vazio (portas e janelas).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3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076" y="0"/>
            <a:ext cx="5704924" cy="367072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 smtClean="0">
                <a:latin typeface="Agency FB" panose="020B0503020202020204" pitchFamily="34" charset="0"/>
              </a:rPr>
              <a:t>EXEMPLO 1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8889" y="2184845"/>
            <a:ext cx="3971925" cy="37719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46442" y="2889996"/>
            <a:ext cx="3670318" cy="236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99" y="1226024"/>
            <a:ext cx="7048500" cy="5334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24128" y="2084832"/>
            <a:ext cx="39436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desenhos em elevação expressam a forma e as massas da estrutura, as aberturas de portas e janelas (tipo, tamanho e localização), os materiais, a textura e o contexto. Em desenhos constituídos apenas de linhas, sem penumbras e sombras projetadas, as diferenças nas espessuras das linhas auxiliam na sugestão da profundidade dos planos. Quanto mais grossa a espessura da linha, mais para a frente ele parece situar-se; quanto mais fina, mais ele parece recuar. </a:t>
            </a:r>
          </a:p>
        </p:txBody>
      </p:sp>
    </p:spTree>
    <p:extLst>
      <p:ext uri="{BB962C8B-B14F-4D97-AF65-F5344CB8AC3E}">
        <p14:creationId xmlns:p14="http://schemas.microsoft.com/office/powerpoint/2010/main" val="421959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2- QUANTIDADE DE FACHADAS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24128" y="176987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 quantidade de elevações externas necessárias é variável, ficando sua determinação a critério do projetista, normalmente dependendo de critérios tais como: </a:t>
            </a:r>
            <a:endParaRPr lang="pt-BR" dirty="0" smtClean="0"/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sofisticação </a:t>
            </a:r>
            <a:r>
              <a:rPr lang="pt-BR" dirty="0"/>
              <a:t>dos acabamentos externos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número </a:t>
            </a:r>
            <a:r>
              <a:rPr lang="pt-BR" dirty="0"/>
              <a:t>de frentes do lote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posição </a:t>
            </a:r>
            <a:r>
              <a:rPr lang="pt-BR" dirty="0"/>
              <a:t>da porta principal de </a:t>
            </a:r>
            <a:r>
              <a:rPr lang="pt-BR" dirty="0" smtClean="0"/>
              <a:t>acesso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irregularidade </a:t>
            </a:r>
            <a:r>
              <a:rPr lang="pt-BR" dirty="0"/>
              <a:t>das paredes externas </a:t>
            </a: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 smtClean="0"/>
              <a:t>Para </a:t>
            </a:r>
            <a:r>
              <a:rPr lang="pt-BR" dirty="0"/>
              <a:t>a aprovação de um projeto na Prefeitura Municipal, exige-se no mínimo uma representação de elevação, normalmente a frontal. </a:t>
            </a:r>
          </a:p>
        </p:txBody>
      </p:sp>
    </p:spTree>
    <p:extLst>
      <p:ext uri="{BB962C8B-B14F-4D97-AF65-F5344CB8AC3E}">
        <p14:creationId xmlns:p14="http://schemas.microsoft.com/office/powerpoint/2010/main" val="47342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QUANTIDADE DE FACHADAS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7339582" cy="41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QUANTIDADE DE FACHADAS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7897849" cy="43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3- DENOMINAÇÃO DAS ELEVAÇÕES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19662" y="2196995"/>
            <a:ext cx="7573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Havendo uma única fachada, o desenho recebe apenas esta denominação específica: ELEVAÇÃO ou FACHADA. Existindo mais do que uma elevação, há que se distinguir os vários desenhos conforme a sua localização no projeto. Há critérios variáveis, aceitos desde que, num mesmo projeto, utilize-se sempre o mesmo critério: </a:t>
            </a:r>
            <a:endParaRPr lang="pt-BR" dirty="0" smtClean="0"/>
          </a:p>
          <a:p>
            <a:pPr algn="just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pelo nome da vista: frontal, posterior, lateral direita, lateral esquerda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pela orientação geográfica: norte, leste, sudeste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pelo nome da rua: para construções de esquina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pela </a:t>
            </a:r>
            <a:r>
              <a:rPr lang="pt-BR" dirty="0"/>
              <a:t>importância: principal, secundária (apenas para duas fachadas)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letras e números </a:t>
            </a:r>
          </a:p>
        </p:txBody>
      </p:sp>
    </p:spTree>
    <p:extLst>
      <p:ext uri="{BB962C8B-B14F-4D97-AF65-F5344CB8AC3E}">
        <p14:creationId xmlns:p14="http://schemas.microsoft.com/office/powerpoint/2010/main" val="6009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4- QUESTÕES GERAIS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51379"/>
            <a:ext cx="9720071" cy="50496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/>
              <a:t>• A escala utilizada para a representação de elevações/fachadas deve ser a mesma da planta baixa, preferencialmente, 1:50. 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 smtClean="0"/>
              <a:t>• </a:t>
            </a:r>
            <a:r>
              <a:rPr lang="pt-BR" sz="2400" dirty="0"/>
              <a:t>Particular atenção deve ser dada, no desenho de elevações/fachadas, à espessura dos traços, que é um recurso utilizado para dar noção de profundidade dos planos no elemento representado. 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 smtClean="0"/>
              <a:t>• </a:t>
            </a:r>
            <a:r>
              <a:rPr lang="pt-BR" sz="2400" dirty="0"/>
              <a:t>Embora não obrigatória, a utilização da técnica de sombras em fachadas é conveniente e dá melhor apresentação e interpretação ao desenho.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53993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da 2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A9A57C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586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Agency FB</vt:lpstr>
      <vt:lpstr>Arial</vt:lpstr>
      <vt:lpstr>Tw Cen MT</vt:lpstr>
      <vt:lpstr>Tw Cen MT Condensed</vt:lpstr>
      <vt:lpstr>Wingdings 3</vt:lpstr>
      <vt:lpstr>Integral</vt:lpstr>
      <vt:lpstr>Imagem de bitmap</vt:lpstr>
      <vt:lpstr>UNIVERSIDADE FEDERAL DE PERNAMBUCO CENTRO DE ARTES E COMUNICAÇÃO DEPARTAMENTO DE EXPRESSÃO GRÁFICA  DESENHO TÉCNICO 4A</vt:lpstr>
      <vt:lpstr>1- FachadaS</vt:lpstr>
      <vt:lpstr>EXEMPLO 1</vt:lpstr>
      <vt:lpstr>EXEMPLO 2</vt:lpstr>
      <vt:lpstr>2- QUANTIDADE DE FACHADAS</vt:lpstr>
      <vt:lpstr>QUANTIDADE DE FACHADAS</vt:lpstr>
      <vt:lpstr>QUANTIDADE DE FACHADAS</vt:lpstr>
      <vt:lpstr>3- DENOMINAÇÃO DAS ELEVAÇÕES</vt:lpstr>
      <vt:lpstr>4- QUESTÕES GERAIS</vt:lpstr>
      <vt:lpstr>QUESTÕES GERAIS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PERNAMBUCO CENTRO DE ARTES E COMUNICAÇÃO DEPARTAMENTO DE EXPRESSÃO GRÁFICA  DESENHO TÉCNICO 4A</dc:title>
  <dc:creator>Vinicius</dc:creator>
  <cp:lastModifiedBy>Vinicius Albuquerque</cp:lastModifiedBy>
  <cp:revision>9</cp:revision>
  <dcterms:created xsi:type="dcterms:W3CDTF">2016-08-10T05:24:15Z</dcterms:created>
  <dcterms:modified xsi:type="dcterms:W3CDTF">2016-08-31T19:09:24Z</dcterms:modified>
</cp:coreProperties>
</file>